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7" r:id="rId2"/>
  </p:sldMasterIdLst>
  <p:sldIdLst>
    <p:sldId id="256" r:id="rId3"/>
  </p:sldIdLst>
  <p:sldSz cx="7307263" cy="9720263"/>
  <p:notesSz cx="6858000" cy="9144000"/>
  <p:defaultTextStyle>
    <a:defPPr>
      <a:defRPr lang="pt-BR"/>
    </a:defPPr>
    <a:lvl1pPr marL="0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1pPr>
    <a:lvl2pPr marL="544845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2pPr>
    <a:lvl3pPr marL="1089690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3pPr>
    <a:lvl4pPr marL="1634536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4pPr>
    <a:lvl5pPr marL="2179381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5pPr>
    <a:lvl6pPr marL="2724226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6pPr>
    <a:lvl7pPr marL="3269071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7pPr>
    <a:lvl8pPr marL="3813917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8pPr>
    <a:lvl9pPr marL="4358762" algn="l" defTabSz="1089690" rtl="0" eaLnBrk="1" latinLnBrk="0" hangingPunct="1">
      <a:defRPr sz="21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 userDrawn="1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pos="23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5F8E"/>
    <a:srgbClr val="551235"/>
    <a:srgbClr val="CB8325"/>
    <a:srgbClr val="2D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2208" y="42"/>
      </p:cViewPr>
      <p:guideLst>
        <p:guide orient="horz" pos="3062"/>
        <p:guide pos="2304"/>
        <p:guide pos="23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2564" y="1591360"/>
            <a:ext cx="5482136" cy="338352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2564" y="5104826"/>
            <a:ext cx="5482136" cy="23473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2" indent="0" algn="ctr">
              <a:buNone/>
              <a:defRPr sz="2000"/>
            </a:lvl2pPr>
            <a:lvl3pPr marL="914384" indent="0" algn="ctr">
              <a:buNone/>
              <a:defRPr sz="1800"/>
            </a:lvl3pPr>
            <a:lvl4pPr marL="1371576" indent="0" algn="ctr">
              <a:buNone/>
              <a:defRPr sz="1600"/>
            </a:lvl4pPr>
            <a:lvl5pPr marL="1828767" indent="0" algn="ctr">
              <a:buNone/>
              <a:defRPr sz="1600"/>
            </a:lvl5pPr>
            <a:lvl6pPr marL="2285959" indent="0" algn="ctr">
              <a:buNone/>
              <a:defRPr sz="1600"/>
            </a:lvl6pPr>
            <a:lvl7pPr marL="2743151" indent="0" algn="ctr">
              <a:buNone/>
              <a:defRPr sz="1600"/>
            </a:lvl7pPr>
            <a:lvl8pPr marL="3200343" indent="0" algn="ctr">
              <a:buNone/>
              <a:defRPr sz="1600"/>
            </a:lvl8pPr>
            <a:lvl9pPr marL="365753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9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29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229775" y="518081"/>
            <a:ext cx="1575015" cy="823691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476" y="518081"/>
            <a:ext cx="4510990" cy="823691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342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/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7307263" cy="972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53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045" y="1590794"/>
            <a:ext cx="6211174" cy="3384092"/>
          </a:xfrm>
        </p:spPr>
        <p:txBody>
          <a:bodyPr anchor="b"/>
          <a:lstStyle>
            <a:lvl1pPr algn="ctr">
              <a:defRPr sz="47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408" y="5105389"/>
            <a:ext cx="5480447" cy="2346813"/>
          </a:xfrm>
        </p:spPr>
        <p:txBody>
          <a:bodyPr/>
          <a:lstStyle>
            <a:lvl1pPr marL="0" indent="0" algn="ctr">
              <a:buNone/>
              <a:defRPr sz="1918"/>
            </a:lvl1pPr>
            <a:lvl2pPr marL="365349" indent="0" algn="ctr">
              <a:buNone/>
              <a:defRPr sz="1598"/>
            </a:lvl2pPr>
            <a:lvl3pPr marL="730697" indent="0" algn="ctr">
              <a:buNone/>
              <a:defRPr sz="1438"/>
            </a:lvl3pPr>
            <a:lvl4pPr marL="1096046" indent="0" algn="ctr">
              <a:buNone/>
              <a:defRPr sz="1279"/>
            </a:lvl4pPr>
            <a:lvl5pPr marL="1461394" indent="0" algn="ctr">
              <a:buNone/>
              <a:defRPr sz="1279"/>
            </a:lvl5pPr>
            <a:lvl6pPr marL="1826743" indent="0" algn="ctr">
              <a:buNone/>
              <a:defRPr sz="1279"/>
            </a:lvl6pPr>
            <a:lvl7pPr marL="2192091" indent="0" algn="ctr">
              <a:buNone/>
              <a:defRPr sz="1279"/>
            </a:lvl7pPr>
            <a:lvl8pPr marL="2557440" indent="0" algn="ctr">
              <a:buNone/>
              <a:defRPr sz="1279"/>
            </a:lvl8pPr>
            <a:lvl9pPr marL="2922788" indent="0" algn="ctr">
              <a:buNone/>
              <a:defRPr sz="127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715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631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569" y="2423318"/>
            <a:ext cx="6302514" cy="4043359"/>
          </a:xfrm>
        </p:spPr>
        <p:txBody>
          <a:bodyPr anchor="b"/>
          <a:lstStyle>
            <a:lvl1pPr>
              <a:defRPr sz="47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569" y="6504929"/>
            <a:ext cx="6302514" cy="2126307"/>
          </a:xfrm>
        </p:spPr>
        <p:txBody>
          <a:bodyPr/>
          <a:lstStyle>
            <a:lvl1pPr marL="0" indent="0">
              <a:buNone/>
              <a:defRPr sz="1918">
                <a:solidFill>
                  <a:schemeClr val="tx1"/>
                </a:solidFill>
              </a:defRPr>
            </a:lvl1pPr>
            <a:lvl2pPr marL="365349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730697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3pPr>
            <a:lvl4pPr marL="1096046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4pPr>
            <a:lvl5pPr marL="1461394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5pPr>
            <a:lvl6pPr marL="182674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6pPr>
            <a:lvl7pPr marL="2192091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7pPr>
            <a:lvl8pPr marL="2557440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8pPr>
            <a:lvl9pPr marL="2922788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710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374" y="2587570"/>
            <a:ext cx="3105587" cy="616741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9302" y="2587570"/>
            <a:ext cx="3105587" cy="616741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306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326" y="517516"/>
            <a:ext cx="6302514" cy="18788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327" y="2382815"/>
            <a:ext cx="3091314" cy="1167781"/>
          </a:xfrm>
        </p:spPr>
        <p:txBody>
          <a:bodyPr anchor="b"/>
          <a:lstStyle>
            <a:lvl1pPr marL="0" indent="0">
              <a:buNone/>
              <a:defRPr sz="1918" b="1"/>
            </a:lvl1pPr>
            <a:lvl2pPr marL="365349" indent="0">
              <a:buNone/>
              <a:defRPr sz="1598" b="1"/>
            </a:lvl2pPr>
            <a:lvl3pPr marL="730697" indent="0">
              <a:buNone/>
              <a:defRPr sz="1438" b="1"/>
            </a:lvl3pPr>
            <a:lvl4pPr marL="1096046" indent="0">
              <a:buNone/>
              <a:defRPr sz="1279" b="1"/>
            </a:lvl4pPr>
            <a:lvl5pPr marL="1461394" indent="0">
              <a:buNone/>
              <a:defRPr sz="1279" b="1"/>
            </a:lvl5pPr>
            <a:lvl6pPr marL="1826743" indent="0">
              <a:buNone/>
              <a:defRPr sz="1279" b="1"/>
            </a:lvl6pPr>
            <a:lvl7pPr marL="2192091" indent="0">
              <a:buNone/>
              <a:defRPr sz="1279" b="1"/>
            </a:lvl7pPr>
            <a:lvl8pPr marL="2557440" indent="0">
              <a:buNone/>
              <a:defRPr sz="1279" b="1"/>
            </a:lvl8pPr>
            <a:lvl9pPr marL="2922788" indent="0">
              <a:buNone/>
              <a:defRPr sz="127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27" y="3550596"/>
            <a:ext cx="3091314" cy="52223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99302" y="2382815"/>
            <a:ext cx="3106539" cy="1167781"/>
          </a:xfrm>
        </p:spPr>
        <p:txBody>
          <a:bodyPr anchor="b"/>
          <a:lstStyle>
            <a:lvl1pPr marL="0" indent="0">
              <a:buNone/>
              <a:defRPr sz="1918" b="1"/>
            </a:lvl1pPr>
            <a:lvl2pPr marL="365349" indent="0">
              <a:buNone/>
              <a:defRPr sz="1598" b="1"/>
            </a:lvl2pPr>
            <a:lvl3pPr marL="730697" indent="0">
              <a:buNone/>
              <a:defRPr sz="1438" b="1"/>
            </a:lvl3pPr>
            <a:lvl4pPr marL="1096046" indent="0">
              <a:buNone/>
              <a:defRPr sz="1279" b="1"/>
            </a:lvl4pPr>
            <a:lvl5pPr marL="1461394" indent="0">
              <a:buNone/>
              <a:defRPr sz="1279" b="1"/>
            </a:lvl5pPr>
            <a:lvl6pPr marL="1826743" indent="0">
              <a:buNone/>
              <a:defRPr sz="1279" b="1"/>
            </a:lvl6pPr>
            <a:lvl7pPr marL="2192091" indent="0">
              <a:buNone/>
              <a:defRPr sz="1279" b="1"/>
            </a:lvl7pPr>
            <a:lvl8pPr marL="2557440" indent="0">
              <a:buNone/>
              <a:defRPr sz="1279" b="1"/>
            </a:lvl8pPr>
            <a:lvl9pPr marL="2922788" indent="0">
              <a:buNone/>
              <a:defRPr sz="127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99302" y="3550596"/>
            <a:ext cx="3106539" cy="52223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97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27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18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330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326" y="648018"/>
            <a:ext cx="2356783" cy="2268061"/>
          </a:xfrm>
        </p:spPr>
        <p:txBody>
          <a:bodyPr anchor="b"/>
          <a:lstStyle>
            <a:lvl1pPr>
              <a:defRPr sz="255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6538" y="1399540"/>
            <a:ext cx="3699302" cy="6907687"/>
          </a:xfrm>
        </p:spPr>
        <p:txBody>
          <a:bodyPr/>
          <a:lstStyle>
            <a:lvl1pPr>
              <a:defRPr sz="2557"/>
            </a:lvl1pPr>
            <a:lvl2pPr>
              <a:defRPr sz="2237"/>
            </a:lvl2pPr>
            <a:lvl3pPr>
              <a:defRPr sz="1918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326" y="2916079"/>
            <a:ext cx="2356783" cy="5402397"/>
          </a:xfrm>
        </p:spPr>
        <p:txBody>
          <a:bodyPr/>
          <a:lstStyle>
            <a:lvl1pPr marL="0" indent="0">
              <a:buNone/>
              <a:defRPr sz="1279"/>
            </a:lvl1pPr>
            <a:lvl2pPr marL="365349" indent="0">
              <a:buNone/>
              <a:defRPr sz="1119"/>
            </a:lvl2pPr>
            <a:lvl3pPr marL="730697" indent="0">
              <a:buNone/>
              <a:defRPr sz="959"/>
            </a:lvl3pPr>
            <a:lvl4pPr marL="1096046" indent="0">
              <a:buNone/>
              <a:defRPr sz="799"/>
            </a:lvl4pPr>
            <a:lvl5pPr marL="1461394" indent="0">
              <a:buNone/>
              <a:defRPr sz="799"/>
            </a:lvl5pPr>
            <a:lvl6pPr marL="1826743" indent="0">
              <a:buNone/>
              <a:defRPr sz="799"/>
            </a:lvl6pPr>
            <a:lvl7pPr marL="2192091" indent="0">
              <a:buNone/>
              <a:defRPr sz="799"/>
            </a:lvl7pPr>
            <a:lvl8pPr marL="2557440" indent="0">
              <a:buNone/>
              <a:defRPr sz="799"/>
            </a:lvl8pPr>
            <a:lvl9pPr marL="2922788" indent="0">
              <a:buNone/>
              <a:defRPr sz="79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33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326" y="648018"/>
            <a:ext cx="2356783" cy="2268061"/>
          </a:xfrm>
        </p:spPr>
        <p:txBody>
          <a:bodyPr anchor="b"/>
          <a:lstStyle>
            <a:lvl1pPr>
              <a:defRPr sz="255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6538" y="1399540"/>
            <a:ext cx="3699302" cy="6907687"/>
          </a:xfrm>
        </p:spPr>
        <p:txBody>
          <a:bodyPr anchor="t"/>
          <a:lstStyle>
            <a:lvl1pPr marL="0" indent="0">
              <a:buNone/>
              <a:defRPr sz="2557"/>
            </a:lvl1pPr>
            <a:lvl2pPr marL="365349" indent="0">
              <a:buNone/>
              <a:defRPr sz="2237"/>
            </a:lvl2pPr>
            <a:lvl3pPr marL="730697" indent="0">
              <a:buNone/>
              <a:defRPr sz="1918"/>
            </a:lvl3pPr>
            <a:lvl4pPr marL="1096046" indent="0">
              <a:buNone/>
              <a:defRPr sz="1598"/>
            </a:lvl4pPr>
            <a:lvl5pPr marL="1461394" indent="0">
              <a:buNone/>
              <a:defRPr sz="1598"/>
            </a:lvl5pPr>
            <a:lvl6pPr marL="1826743" indent="0">
              <a:buNone/>
              <a:defRPr sz="1598"/>
            </a:lvl6pPr>
            <a:lvl7pPr marL="2192091" indent="0">
              <a:buNone/>
              <a:defRPr sz="1598"/>
            </a:lvl7pPr>
            <a:lvl8pPr marL="2557440" indent="0">
              <a:buNone/>
              <a:defRPr sz="1598"/>
            </a:lvl8pPr>
            <a:lvl9pPr marL="2922788" indent="0">
              <a:buNone/>
              <a:defRPr sz="159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326" y="2916079"/>
            <a:ext cx="2356783" cy="5402397"/>
          </a:xfrm>
        </p:spPr>
        <p:txBody>
          <a:bodyPr/>
          <a:lstStyle>
            <a:lvl1pPr marL="0" indent="0">
              <a:buNone/>
              <a:defRPr sz="1279"/>
            </a:lvl1pPr>
            <a:lvl2pPr marL="365349" indent="0">
              <a:buNone/>
              <a:defRPr sz="1119"/>
            </a:lvl2pPr>
            <a:lvl3pPr marL="730697" indent="0">
              <a:buNone/>
              <a:defRPr sz="959"/>
            </a:lvl3pPr>
            <a:lvl4pPr marL="1096046" indent="0">
              <a:buNone/>
              <a:defRPr sz="799"/>
            </a:lvl4pPr>
            <a:lvl5pPr marL="1461394" indent="0">
              <a:buNone/>
              <a:defRPr sz="799"/>
            </a:lvl5pPr>
            <a:lvl6pPr marL="1826743" indent="0">
              <a:buNone/>
              <a:defRPr sz="799"/>
            </a:lvl6pPr>
            <a:lvl7pPr marL="2192091" indent="0">
              <a:buNone/>
              <a:defRPr sz="799"/>
            </a:lvl7pPr>
            <a:lvl8pPr marL="2557440" indent="0">
              <a:buNone/>
              <a:defRPr sz="799"/>
            </a:lvl8pPr>
            <a:lvl9pPr marL="2922788" indent="0">
              <a:buNone/>
              <a:defRPr sz="79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972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8315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9260" y="517514"/>
            <a:ext cx="1575629" cy="823747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375" y="517514"/>
            <a:ext cx="4635545" cy="823747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6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969" y="2423316"/>
            <a:ext cx="6302316" cy="404335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7969" y="6505489"/>
            <a:ext cx="6302316" cy="212630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70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2474" y="2587008"/>
            <a:ext cx="3041876" cy="61679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60661" y="2587008"/>
            <a:ext cx="3044129" cy="61679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90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2475" y="2382814"/>
            <a:ext cx="3091447" cy="116778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4" indent="0">
              <a:buNone/>
              <a:defRPr sz="1800" b="1"/>
            </a:lvl3pPr>
            <a:lvl4pPr marL="1371576" indent="0">
              <a:buNone/>
              <a:defRPr sz="1600" b="1"/>
            </a:lvl4pPr>
            <a:lvl5pPr marL="1828767" indent="0">
              <a:buNone/>
              <a:defRPr sz="1600" b="1"/>
            </a:lvl5pPr>
            <a:lvl6pPr marL="2285959" indent="0">
              <a:buNone/>
              <a:defRPr sz="1600" b="1"/>
            </a:lvl6pPr>
            <a:lvl7pPr marL="2743151" indent="0">
              <a:buNone/>
              <a:defRPr sz="1600" b="1"/>
            </a:lvl7pPr>
            <a:lvl8pPr marL="3200343" indent="0">
              <a:buNone/>
              <a:defRPr sz="1600" b="1"/>
            </a:lvl8pPr>
            <a:lvl9pPr marL="365753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475" y="3550599"/>
            <a:ext cx="3091447" cy="522295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699824" y="2382814"/>
            <a:ext cx="3104967" cy="116778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4" indent="0">
              <a:buNone/>
              <a:defRPr sz="1800" b="1"/>
            </a:lvl3pPr>
            <a:lvl4pPr marL="1371576" indent="0">
              <a:buNone/>
              <a:defRPr sz="1600" b="1"/>
            </a:lvl4pPr>
            <a:lvl5pPr marL="1828767" indent="0">
              <a:buNone/>
              <a:defRPr sz="1600" b="1"/>
            </a:lvl5pPr>
            <a:lvl6pPr marL="2285959" indent="0">
              <a:buNone/>
              <a:defRPr sz="1600" b="1"/>
            </a:lvl6pPr>
            <a:lvl7pPr marL="2743151" indent="0">
              <a:buNone/>
              <a:defRPr sz="1600" b="1"/>
            </a:lvl7pPr>
            <a:lvl8pPr marL="3200343" indent="0">
              <a:buNone/>
              <a:defRPr sz="1600" b="1"/>
            </a:lvl8pPr>
            <a:lvl9pPr marL="365753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699824" y="3550599"/>
            <a:ext cx="3104967" cy="522295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81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30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475" y="648018"/>
            <a:ext cx="2356891" cy="226806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07223" y="1398980"/>
            <a:ext cx="3697569" cy="6908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2475" y="2916079"/>
            <a:ext cx="2356891" cy="5401834"/>
          </a:xfrm>
        </p:spPr>
        <p:txBody>
          <a:bodyPr/>
          <a:lstStyle>
            <a:lvl1pPr marL="0" indent="0">
              <a:buNone/>
              <a:defRPr sz="1600"/>
            </a:lvl1pPr>
            <a:lvl2pPr marL="457192" indent="0">
              <a:buNone/>
              <a:defRPr sz="1400"/>
            </a:lvl2pPr>
            <a:lvl3pPr marL="914384" indent="0">
              <a:buNone/>
              <a:defRPr sz="1200"/>
            </a:lvl3pPr>
            <a:lvl4pPr marL="1371576" indent="0">
              <a:buNone/>
              <a:defRPr sz="1000"/>
            </a:lvl4pPr>
            <a:lvl5pPr marL="1828767" indent="0">
              <a:buNone/>
              <a:defRPr sz="1000"/>
            </a:lvl5pPr>
            <a:lvl6pPr marL="2285959" indent="0">
              <a:buNone/>
              <a:defRPr sz="1000"/>
            </a:lvl6pPr>
            <a:lvl7pPr marL="2743151" indent="0">
              <a:buNone/>
              <a:defRPr sz="1000"/>
            </a:lvl7pPr>
            <a:lvl8pPr marL="3200343" indent="0">
              <a:buNone/>
              <a:defRPr sz="1000"/>
            </a:lvl8pPr>
            <a:lvl9pPr marL="3657535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50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475" y="648018"/>
            <a:ext cx="2356891" cy="226806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107223" y="1398980"/>
            <a:ext cx="3697569" cy="6908812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4" indent="0">
              <a:buNone/>
              <a:defRPr sz="2400"/>
            </a:lvl3pPr>
            <a:lvl4pPr marL="1371576" indent="0">
              <a:buNone/>
              <a:defRPr sz="2000"/>
            </a:lvl4pPr>
            <a:lvl5pPr marL="1828767" indent="0">
              <a:buNone/>
              <a:defRPr sz="2000"/>
            </a:lvl5pPr>
            <a:lvl6pPr marL="2285959" indent="0">
              <a:buNone/>
              <a:defRPr sz="2000"/>
            </a:lvl6pPr>
            <a:lvl7pPr marL="2743151" indent="0">
              <a:buNone/>
              <a:defRPr sz="2000"/>
            </a:lvl7pPr>
            <a:lvl8pPr marL="3200343" indent="0">
              <a:buNone/>
              <a:defRPr sz="2000"/>
            </a:lvl8pPr>
            <a:lvl9pPr marL="3657535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2475" y="2916079"/>
            <a:ext cx="2356891" cy="5401834"/>
          </a:xfrm>
        </p:spPr>
        <p:txBody>
          <a:bodyPr/>
          <a:lstStyle>
            <a:lvl1pPr marL="0" indent="0">
              <a:buNone/>
              <a:defRPr sz="1600"/>
            </a:lvl1pPr>
            <a:lvl2pPr marL="457192" indent="0">
              <a:buNone/>
              <a:defRPr sz="1400"/>
            </a:lvl2pPr>
            <a:lvl3pPr marL="914384" indent="0">
              <a:buNone/>
              <a:defRPr sz="1200"/>
            </a:lvl3pPr>
            <a:lvl4pPr marL="1371576" indent="0">
              <a:buNone/>
              <a:defRPr sz="1000"/>
            </a:lvl4pPr>
            <a:lvl5pPr marL="1828767" indent="0">
              <a:buNone/>
              <a:defRPr sz="1000"/>
            </a:lvl5pPr>
            <a:lvl6pPr marL="2285959" indent="0">
              <a:buNone/>
              <a:defRPr sz="1000"/>
            </a:lvl6pPr>
            <a:lvl7pPr marL="2743151" indent="0">
              <a:buNone/>
              <a:defRPr sz="1000"/>
            </a:lvl7pPr>
            <a:lvl8pPr marL="3200343" indent="0">
              <a:buNone/>
              <a:defRPr sz="1000"/>
            </a:lvl8pPr>
            <a:lvl9pPr marL="3657535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62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2475" y="518081"/>
            <a:ext cx="6302316" cy="1878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2475" y="2587008"/>
            <a:ext cx="6302316" cy="6167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02476" y="9009811"/>
            <a:ext cx="1644867" cy="5163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47EC2-BA23-4601-AAB7-09007A80E44F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419984" y="9009811"/>
            <a:ext cx="2467301" cy="5163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159925" y="9009811"/>
            <a:ext cx="1644867" cy="5163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26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l" defTabSz="91438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6" indent="-228596" algn="l" defTabSz="91438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8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0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1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3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5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7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9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1" indent="-228596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6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9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5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375" y="517516"/>
            <a:ext cx="6302514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375" y="2587570"/>
            <a:ext cx="6302514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374" y="9009246"/>
            <a:ext cx="164413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2924-8D92-4608-BEA5-C55051EDE752}" type="datetimeFigureOut">
              <a:rPr lang="pt-BR" smtClean="0"/>
              <a:pPr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531" y="9009246"/>
            <a:ext cx="246620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755" y="9009246"/>
            <a:ext cx="164413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753981B-48E8-4DCB-B307-78473D4E0BB6}"/>
              </a:ext>
            </a:extLst>
          </p:cNvPr>
          <p:cNvPicPr/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7307263" cy="972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05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730697" rtl="0" eaLnBrk="1" latinLnBrk="0" hangingPunct="1">
        <a:lnSpc>
          <a:spcPct val="90000"/>
        </a:lnSpc>
        <a:spcBef>
          <a:spcPct val="0"/>
        </a:spcBef>
        <a:buNone/>
        <a:defRPr sz="35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674" indent="-182674" algn="l" defTabSz="730697" rtl="0" eaLnBrk="1" latinLnBrk="0" hangingPunct="1">
        <a:lnSpc>
          <a:spcPct val="90000"/>
        </a:lnSpc>
        <a:spcBef>
          <a:spcPts val="799"/>
        </a:spcBef>
        <a:buFont typeface="Arial" panose="020B0604020202020204" pitchFamily="34" charset="0"/>
        <a:buChar char="•"/>
        <a:defRPr sz="2237" kern="1200">
          <a:solidFill>
            <a:schemeClr val="tx1"/>
          </a:solidFill>
          <a:latin typeface="+mn-lt"/>
          <a:ea typeface="+mn-ea"/>
          <a:cs typeface="+mn-cs"/>
        </a:defRPr>
      </a:lvl1pPr>
      <a:lvl2pPr marL="548023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18" kern="1200">
          <a:solidFill>
            <a:schemeClr val="tx1"/>
          </a:solidFill>
          <a:latin typeface="+mn-lt"/>
          <a:ea typeface="+mn-ea"/>
          <a:cs typeface="+mn-cs"/>
        </a:defRPr>
      </a:lvl2pPr>
      <a:lvl3pPr marL="913371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78720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8" kern="1200">
          <a:solidFill>
            <a:schemeClr val="tx1"/>
          </a:solidFill>
          <a:latin typeface="+mn-lt"/>
          <a:ea typeface="+mn-ea"/>
          <a:cs typeface="+mn-cs"/>
        </a:defRPr>
      </a:lvl4pPr>
      <a:lvl5pPr marL="1644068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8" kern="1200">
          <a:solidFill>
            <a:schemeClr val="tx1"/>
          </a:solidFill>
          <a:latin typeface="+mn-lt"/>
          <a:ea typeface="+mn-ea"/>
          <a:cs typeface="+mn-cs"/>
        </a:defRPr>
      </a:lvl5pPr>
      <a:lvl6pPr marL="2009417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8" kern="1200">
          <a:solidFill>
            <a:schemeClr val="tx1"/>
          </a:solidFill>
          <a:latin typeface="+mn-lt"/>
          <a:ea typeface="+mn-ea"/>
          <a:cs typeface="+mn-cs"/>
        </a:defRPr>
      </a:lvl6pPr>
      <a:lvl7pPr marL="2374765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8" kern="1200">
          <a:solidFill>
            <a:schemeClr val="tx1"/>
          </a:solidFill>
          <a:latin typeface="+mn-lt"/>
          <a:ea typeface="+mn-ea"/>
          <a:cs typeface="+mn-cs"/>
        </a:defRPr>
      </a:lvl7pPr>
      <a:lvl8pPr marL="2740114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8" kern="1200">
          <a:solidFill>
            <a:schemeClr val="tx1"/>
          </a:solidFill>
          <a:latin typeface="+mn-lt"/>
          <a:ea typeface="+mn-ea"/>
          <a:cs typeface="+mn-cs"/>
        </a:defRPr>
      </a:lvl8pPr>
      <a:lvl9pPr marL="3105462" indent="-182674" algn="l" defTabSz="730697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1pPr>
      <a:lvl2pPr marL="365349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2pPr>
      <a:lvl3pPr marL="730697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3pPr>
      <a:lvl4pPr marL="1096046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4pPr>
      <a:lvl5pPr marL="1461394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5pPr>
      <a:lvl6pPr marL="1826743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6pPr>
      <a:lvl7pPr marL="2192091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7pPr>
      <a:lvl8pPr marL="2557440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8pPr>
      <a:lvl9pPr marL="2922788" algn="l" defTabSz="730697" rtl="0" eaLnBrk="1" latinLnBrk="0" hangingPunct="1">
        <a:defRPr sz="14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" y="-6800"/>
            <a:ext cx="7301604" cy="9714149"/>
          </a:xfrm>
          <a:prstGeom prst="rect">
            <a:avLst/>
          </a:prstGeom>
          <a:solidFill>
            <a:srgbClr val="CB8325"/>
          </a:solidFill>
        </p:spPr>
      </p:pic>
      <p:sp>
        <p:nvSpPr>
          <p:cNvPr id="16" name="Retângulo 15"/>
          <p:cNvSpPr/>
          <p:nvPr/>
        </p:nvSpPr>
        <p:spPr>
          <a:xfrm>
            <a:off x="577581" y="1018131"/>
            <a:ext cx="6240927" cy="6929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cap="all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Sistemática de XXXXXXX </a:t>
            </a:r>
            <a:r>
              <a:rPr lang="pt-BR" sz="1100" b="1" cap="all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Ule</a:t>
            </a:r>
            <a:r>
              <a:rPr lang="pt-BR" sz="1100" b="1" cap="all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(XXXXXXXXX) E RELACIONAMENTOS EM UMA FLORESTA SUPERIOR NO PARQUE NACIONAL DE CAPARAÓ, ESPÍRITO SANTO, BRASIL</a:t>
            </a:r>
            <a:endParaRPr lang="pt-BR" sz="1100" b="1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2030202" y="1578023"/>
            <a:ext cx="388426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" panose="02020603050405020304" pitchFamily="18" charset="0"/>
                <a:cs typeface="Arial" panose="020B0604020202020204" pitchFamily="34" charset="0"/>
              </a:rPr>
              <a:t> </a:t>
            </a:r>
            <a:r>
              <a:rPr lang="pt-BR" sz="9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Arlindo Orlando Silva </a:t>
            </a:r>
            <a:r>
              <a:rPr lang="pt-PT" sz="9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&amp; Kátia Flávia Oliveira</a:t>
            </a:r>
            <a:endParaRPr lang="pt-BR" sz="9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/>
            <a:r>
              <a:rPr lang="pt-BR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Centro de Ci</a:t>
            </a:r>
            <a:r>
              <a:rPr lang="pt-PT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ê</a:t>
            </a:r>
            <a:r>
              <a:rPr lang="pt-BR" sz="9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ncias</a:t>
            </a:r>
            <a:r>
              <a:rPr lang="pt-BR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Agrárias</a:t>
            </a:r>
            <a:r>
              <a:rPr lang="pt-PT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– UFES, Departamento de Biologia</a:t>
            </a:r>
            <a:r>
              <a:rPr lang="pt-BR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pt-BR" sz="9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Laborat</a:t>
            </a:r>
            <a:r>
              <a:rPr lang="pt-PT" sz="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ório de XXXXXXX, Alegre, ES, Brasil. xxxx@xxxx.com.br </a:t>
            </a:r>
            <a:endParaRPr lang="pt-BR" sz="9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881" y="3837890"/>
            <a:ext cx="62618" cy="32039"/>
          </a:xfrm>
          <a:prstGeom prst="rect">
            <a:avLst/>
          </a:prstGeom>
        </p:spPr>
      </p:pic>
      <p:sp>
        <p:nvSpPr>
          <p:cNvPr id="26" name="Text Box 2409"/>
          <p:cNvSpPr txBox="1">
            <a:spLocks noChangeArrowheads="1"/>
          </p:cNvSpPr>
          <p:nvPr/>
        </p:nvSpPr>
        <p:spPr bwMode="auto">
          <a:xfrm>
            <a:off x="553997" y="2497490"/>
            <a:ext cx="2945811" cy="133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178" tIns="51088" rIns="102178" bIns="51088" anchor="ctr">
            <a:spAutoFit/>
          </a:bodyPr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pt-BR" altLang="pt-BR" sz="1000" dirty="0">
                <a:latin typeface="Arial" panose="020B0604020202020204" pitchFamily="34" charset="0"/>
                <a:cs typeface="Arial" panose="020B0604020202020204" pitchFamily="34" charset="0"/>
              </a:rPr>
              <a:t>Será obrigatória a presença de um dos autores no horário de apresentação do pôster.</a:t>
            </a:r>
          </a:p>
          <a:p>
            <a:pPr algn="just" eaLnBrk="1" hangingPunct="1"/>
            <a:r>
              <a:rPr lang="pt-BR" altLang="pt-BR" sz="1000" dirty="0">
                <a:latin typeface="Arial" panose="020B0604020202020204" pitchFamily="34" charset="0"/>
                <a:cs typeface="Arial" panose="020B0604020202020204" pitchFamily="34" charset="0"/>
              </a:rPr>
              <a:t>O e-pôster será exposto no dia, horário, local e equipamento indicados pela Comissão de e-pôster, de acordo com a grade de apresentação. </a:t>
            </a:r>
          </a:p>
          <a:p>
            <a:pPr algn="just" eaLnBrk="1" hangingPunct="1"/>
            <a:r>
              <a:rPr lang="pt-BR" altLang="pt-BR" sz="1000" dirty="0">
                <a:latin typeface="Arial" panose="020B0604020202020204" pitchFamily="34" charset="0"/>
                <a:cs typeface="Arial" panose="020B0604020202020204" pitchFamily="34" charset="0"/>
              </a:rPr>
              <a:t>Um dos autores do trabalho terá, no máximo, 5 minutos para apresentação de seu e-pôster e 3 minutos para debate.</a:t>
            </a:r>
          </a:p>
        </p:txBody>
      </p:sp>
      <p:sp>
        <p:nvSpPr>
          <p:cNvPr id="27" name="Rectangle 3166"/>
          <p:cNvSpPr>
            <a:spLocks noChangeArrowheads="1"/>
          </p:cNvSpPr>
          <p:nvPr/>
        </p:nvSpPr>
        <p:spPr bwMode="auto">
          <a:xfrm>
            <a:off x="3724927" y="6433875"/>
            <a:ext cx="2969616" cy="191516"/>
          </a:xfrm>
          <a:prstGeom prst="rect">
            <a:avLst/>
          </a:prstGeom>
          <a:solidFill>
            <a:srgbClr val="551235"/>
          </a:solidFill>
          <a:ln>
            <a:noFill/>
          </a:ln>
        </p:spPr>
        <p:txBody>
          <a:bodyPr wrap="none" lIns="102178" tIns="51088" rIns="102178" bIns="51088" anchor="ctr"/>
          <a:lstStyle/>
          <a:p>
            <a:pPr algn="r" defTabSz="1020763">
              <a:defRPr/>
            </a:pPr>
            <a:r>
              <a:rPr lang="pt-BR" sz="1100" b="1" dirty="0">
                <a:solidFill>
                  <a:schemeClr val="bg1"/>
                </a:solidFill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28" name="Text Box 3177"/>
          <p:cNvSpPr txBox="1">
            <a:spLocks noChangeArrowheads="1"/>
          </p:cNvSpPr>
          <p:nvPr/>
        </p:nvSpPr>
        <p:spPr bwMode="auto">
          <a:xfrm>
            <a:off x="553997" y="4178398"/>
            <a:ext cx="2945811" cy="195968"/>
          </a:xfrm>
          <a:prstGeom prst="rect">
            <a:avLst/>
          </a:prstGeom>
          <a:solidFill>
            <a:srgbClr val="551235"/>
          </a:solidFill>
          <a:ln>
            <a:noFill/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pt-BR" sz="11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Material e Métodos</a:t>
            </a:r>
          </a:p>
        </p:txBody>
      </p:sp>
      <p:sp>
        <p:nvSpPr>
          <p:cNvPr id="30" name="Text Box 3415"/>
          <p:cNvSpPr txBox="1">
            <a:spLocks noChangeArrowheads="1"/>
          </p:cNvSpPr>
          <p:nvPr/>
        </p:nvSpPr>
        <p:spPr bwMode="auto">
          <a:xfrm>
            <a:off x="548750" y="2208494"/>
            <a:ext cx="2945793" cy="159894"/>
          </a:xfrm>
          <a:prstGeom prst="rect">
            <a:avLst/>
          </a:prstGeom>
          <a:solidFill>
            <a:srgbClr val="551235"/>
          </a:solidFill>
          <a:ln>
            <a:noFill/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t-BR" sz="11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1" name="Text Box 3416"/>
          <p:cNvSpPr txBox="1">
            <a:spLocks noChangeArrowheads="1"/>
          </p:cNvSpPr>
          <p:nvPr/>
        </p:nvSpPr>
        <p:spPr bwMode="auto">
          <a:xfrm>
            <a:off x="3834004" y="5643132"/>
            <a:ext cx="2347376" cy="27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63" tIns="43432" rIns="86863" bIns="43432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1200" b="1">
                <a:latin typeface="Times New Roman" panose="02020603050405020304" pitchFamily="18" charset="0"/>
              </a:rPr>
              <a:t> </a:t>
            </a:r>
            <a:endParaRPr lang="pt-BR" altLang="pt-BR" sz="1200">
              <a:latin typeface="Times New Roman" panose="02020603050405020304" pitchFamily="18" charset="0"/>
            </a:endParaRPr>
          </a:p>
        </p:txBody>
      </p:sp>
      <p:sp>
        <p:nvSpPr>
          <p:cNvPr id="32" name="Text Box 3646"/>
          <p:cNvSpPr txBox="1">
            <a:spLocks noChangeArrowheads="1"/>
          </p:cNvSpPr>
          <p:nvPr/>
        </p:nvSpPr>
        <p:spPr bwMode="auto">
          <a:xfrm>
            <a:off x="547485" y="4444179"/>
            <a:ext cx="2945811" cy="2319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63" tIns="43432" rIns="86863" bIns="43432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PT" altLang="pt-BR" sz="10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Algumas dicas</a:t>
            </a:r>
            <a:r>
              <a:rPr lang="pt-PT" altLang="pt-B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PT" altLang="pt-B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e-pôster, para avaliação, deverá ter informações referentes à sua pesquisa, tais como: Introdução, Metodologia, Resultados e Dicussão, Conclusão e outras informações que os autores julgarem necessárias (estes são pontos de orientação geral e não são regras).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PT" altLang="pt-B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Figuras e tabelas deverão cobrir, no máximo, 50% do pôster, informando a fonte dos dados contidos nas mesmas. A fonte deverá ser colocada abaixo das figuras e tabelas.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PT" altLang="pt-B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informações apresentadas no pôster devem ser concisas e claras.</a:t>
            </a:r>
          </a:p>
        </p:txBody>
      </p:sp>
      <p:sp>
        <p:nvSpPr>
          <p:cNvPr id="33" name="Text Box 3658"/>
          <p:cNvSpPr txBox="1">
            <a:spLocks noChangeArrowheads="1"/>
          </p:cNvSpPr>
          <p:nvPr/>
        </p:nvSpPr>
        <p:spPr bwMode="auto">
          <a:xfrm>
            <a:off x="3848892" y="2212550"/>
            <a:ext cx="2969616" cy="159894"/>
          </a:xfrm>
          <a:prstGeom prst="rect">
            <a:avLst/>
          </a:prstGeom>
          <a:solidFill>
            <a:srgbClr val="551235"/>
          </a:solidFill>
          <a:ln>
            <a:noFill/>
          </a:ln>
        </p:spPr>
        <p:txBody>
          <a:bodyPr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sz="11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4" name="Text Box 3660"/>
          <p:cNvSpPr txBox="1">
            <a:spLocks noChangeArrowheads="1"/>
          </p:cNvSpPr>
          <p:nvPr/>
        </p:nvSpPr>
        <p:spPr bwMode="auto">
          <a:xfrm>
            <a:off x="3724928" y="8184551"/>
            <a:ext cx="2969616" cy="223303"/>
          </a:xfrm>
          <a:prstGeom prst="rect">
            <a:avLst/>
          </a:prstGeom>
          <a:solidFill>
            <a:srgbClr val="AB5F8E"/>
          </a:solidFill>
          <a:ln>
            <a:noFill/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pt-BR" sz="11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5" name="Text Box 3661"/>
          <p:cNvSpPr txBox="1">
            <a:spLocks noChangeArrowheads="1"/>
          </p:cNvSpPr>
          <p:nvPr/>
        </p:nvSpPr>
        <p:spPr bwMode="auto">
          <a:xfrm>
            <a:off x="3827366" y="8672472"/>
            <a:ext cx="3119655" cy="22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Listar as referências citadas no texto</a:t>
            </a:r>
            <a:r>
              <a:rPr lang="pt-BR" altLang="pt-BR" sz="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6" name="Text Box 3674"/>
          <p:cNvSpPr txBox="1">
            <a:spLocks noChangeArrowheads="1"/>
          </p:cNvSpPr>
          <p:nvPr/>
        </p:nvSpPr>
        <p:spPr bwMode="auto">
          <a:xfrm>
            <a:off x="3830749" y="4322552"/>
            <a:ext cx="643285" cy="28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200">
              <a:latin typeface="Times New Roman" panose="02020603050405020304" pitchFamily="18" charset="0"/>
            </a:endParaRPr>
          </a:p>
        </p:txBody>
      </p:sp>
      <p:graphicFrame>
        <p:nvGraphicFramePr>
          <p:cNvPr id="38" name="Object 368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425968"/>
              </p:ext>
            </p:extLst>
          </p:nvPr>
        </p:nvGraphicFramePr>
        <p:xfrm>
          <a:off x="4006599" y="4818453"/>
          <a:ext cx="2780196" cy="106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295792" imgH="2419243" progId="Excel.Sheet.8">
                  <p:embed/>
                </p:oleObj>
              </mc:Choice>
              <mc:Fallback>
                <p:oleObj name="Worksheet" r:id="rId4" imgW="3295792" imgH="2419243" progId="Excel.Sheet.8">
                  <p:embed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599" y="4818453"/>
                        <a:ext cx="2780196" cy="1065270"/>
                      </a:xfrm>
                      <a:prstGeom prst="rect">
                        <a:avLst/>
                      </a:prstGeom>
                      <a:solidFill>
                        <a:srgbClr val="FFCC00">
                          <a:alpha val="50195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3684"/>
          <p:cNvSpPr txBox="1">
            <a:spLocks noChangeArrowheads="1"/>
          </p:cNvSpPr>
          <p:nvPr/>
        </p:nvSpPr>
        <p:spPr bwMode="auto">
          <a:xfrm>
            <a:off x="3878897" y="6090674"/>
            <a:ext cx="3062740" cy="20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Tabela 1 – </a:t>
            </a:r>
            <a:r>
              <a:rPr lang="pt-BR" altLang="pt-BR" sz="700" dirty="0" err="1">
                <a:latin typeface="Arial" panose="020B0604020202020204" pitchFamily="34" charset="0"/>
                <a:cs typeface="Arial" panose="020B0604020202020204" pitchFamily="34" charset="0"/>
              </a:rPr>
              <a:t>fkdjsfiw</a:t>
            </a: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700" dirty="0" err="1">
                <a:latin typeface="Arial" panose="020B0604020202020204" pitchFamily="34" charset="0"/>
                <a:cs typeface="Arial" panose="020B0604020202020204" pitchFamily="34" charset="0"/>
              </a:rPr>
              <a:t>efVwjEJ</a:t>
            </a: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 WEIJW IGJR RIJGIR FGERGRE. V</a:t>
            </a:r>
          </a:p>
        </p:txBody>
      </p:sp>
      <p:sp>
        <p:nvSpPr>
          <p:cNvPr id="44" name="Text Box 3930"/>
          <p:cNvSpPr txBox="1">
            <a:spLocks noChangeArrowheads="1"/>
          </p:cNvSpPr>
          <p:nvPr/>
        </p:nvSpPr>
        <p:spPr bwMode="auto">
          <a:xfrm>
            <a:off x="3865327" y="4465849"/>
            <a:ext cx="2780195" cy="20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Figura 2 – </a:t>
            </a:r>
            <a:r>
              <a:rPr lang="pt-BR" altLang="pt-BR" sz="700" dirty="0" err="1">
                <a:latin typeface="Arial" panose="020B0604020202020204" pitchFamily="34" charset="0"/>
                <a:cs typeface="Arial" panose="020B0604020202020204" pitchFamily="34" charset="0"/>
              </a:rPr>
              <a:t>hfhsdu</a:t>
            </a: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700" dirty="0" err="1">
                <a:latin typeface="Arial" panose="020B0604020202020204" pitchFamily="34" charset="0"/>
                <a:cs typeface="Arial" panose="020B0604020202020204" pitchFamily="34" charset="0"/>
              </a:rPr>
              <a:t>ifh</a:t>
            </a: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 WUERF </a:t>
            </a:r>
            <a:r>
              <a:rPr lang="pt-BR" altLang="pt-BR" sz="700" dirty="0" err="1">
                <a:latin typeface="Arial" panose="020B0604020202020204" pitchFamily="34" charset="0"/>
                <a:cs typeface="Arial" panose="020B0604020202020204" pitchFamily="34" charset="0"/>
              </a:rPr>
              <a:t>Hwe</a:t>
            </a: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700" dirty="0" err="1">
                <a:latin typeface="Arial" panose="020B0604020202020204" pitchFamily="34" charset="0"/>
                <a:cs typeface="Arial" panose="020B0604020202020204" pitchFamily="34" charset="0"/>
              </a:rPr>
              <a:t>hf</a:t>
            </a:r>
            <a:r>
              <a:rPr lang="pt-BR" altLang="pt-BR" sz="700" dirty="0">
                <a:latin typeface="Arial" panose="020B0604020202020204" pitchFamily="34" charset="0"/>
                <a:cs typeface="Arial" panose="020B0604020202020204" pitchFamily="34" charset="0"/>
              </a:rPr>
              <a:t> UEWF</a:t>
            </a:r>
          </a:p>
        </p:txBody>
      </p:sp>
      <p:pic>
        <p:nvPicPr>
          <p:cNvPr id="1029" name="Picture 5" descr="http://support.minitab.com/pt-br/minitab/17/LayoutToolgnu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333" y="2535459"/>
            <a:ext cx="2722210" cy="181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scielo.br/img/revistas/rarv/v32n5/15f1.gif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568" y="7075582"/>
            <a:ext cx="2691344" cy="133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 Box 3936"/>
          <p:cNvSpPr txBox="1">
            <a:spLocks noChangeArrowheads="1"/>
          </p:cNvSpPr>
          <p:nvPr/>
        </p:nvSpPr>
        <p:spPr bwMode="auto">
          <a:xfrm>
            <a:off x="534150" y="8463785"/>
            <a:ext cx="3119656" cy="467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800" dirty="0">
                <a:latin typeface="+mn-lt"/>
              </a:rPr>
              <a:t>Figura 1, Figura meramente ilustrativa retirada de Oliveira, Fernando et al. Rev. Árvore vol.32 no.5 Viçosa </a:t>
            </a:r>
            <a:r>
              <a:rPr lang="pt-BR" altLang="pt-BR" sz="800" dirty="0" err="1">
                <a:latin typeface="+mn-lt"/>
              </a:rPr>
              <a:t>Sept</a:t>
            </a:r>
            <a:r>
              <a:rPr lang="pt-BR" altLang="pt-BR" sz="800" dirty="0">
                <a:latin typeface="+mn-lt"/>
              </a:rPr>
              <a:t>./</a:t>
            </a:r>
            <a:r>
              <a:rPr lang="pt-BR" altLang="pt-BR" sz="800" dirty="0" err="1">
                <a:latin typeface="+mn-lt"/>
              </a:rPr>
              <a:t>Oct</a:t>
            </a:r>
            <a:r>
              <a:rPr lang="pt-BR" altLang="pt-BR" sz="800" dirty="0">
                <a:latin typeface="+mn-lt"/>
              </a:rPr>
              <a:t>. 2008 http://www.scielo.br/img/revistas/rarv/v32n5/15f1.gif</a:t>
            </a:r>
          </a:p>
        </p:txBody>
      </p:sp>
      <p:sp>
        <p:nvSpPr>
          <p:cNvPr id="29" name="Text Box 3646">
            <a:extLst>
              <a:ext uri="{FF2B5EF4-FFF2-40B4-BE49-F238E27FC236}">
                <a16:creationId xmlns:a16="http://schemas.microsoft.com/office/drawing/2014/main" id="{7F46E66E-4A29-4400-95D2-E26ECECA1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3192" y="6711847"/>
            <a:ext cx="3001351" cy="1318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63" tIns="43432" rIns="86863" bIns="43432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Diante de nossos resultados, essa Floresta Montana Superior possui constituição florística e organização estrutural inconsistente com suas outras florestas pluviais do Alto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Montane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A distância geográfica e o isolamento pelo ambiente das pastagens tornam esta uma "ilha" determinada pela diferenciação florística e organização estrutural </a:t>
            </a:r>
          </a:p>
        </p:txBody>
      </p:sp>
    </p:spTree>
    <p:extLst>
      <p:ext uri="{BB962C8B-B14F-4D97-AF65-F5344CB8AC3E}">
        <p14:creationId xmlns:p14="http://schemas.microsoft.com/office/powerpoint/2010/main" val="199295092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352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Personalizar design</vt:lpstr>
      <vt:lpstr>Tema do Office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 Oliveira</dc:creator>
  <cp:lastModifiedBy>Maria Luiza Viana</cp:lastModifiedBy>
  <cp:revision>35</cp:revision>
  <dcterms:created xsi:type="dcterms:W3CDTF">2016-06-15T17:53:38Z</dcterms:created>
  <dcterms:modified xsi:type="dcterms:W3CDTF">2025-04-10T00:17:42Z</dcterms:modified>
</cp:coreProperties>
</file>